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136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54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9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2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42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3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083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36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70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86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797B0-51D0-4E51-A2F7-7576E725DE21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EA4AD-DDD6-4679-B3F1-A31BDB152F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20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72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08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7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0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鹿鹿</dc:creator>
  <cp:lastModifiedBy>孙 鹿鹿</cp:lastModifiedBy>
  <cp:revision>3</cp:revision>
  <dcterms:created xsi:type="dcterms:W3CDTF">2019-10-24T12:13:52Z</dcterms:created>
  <dcterms:modified xsi:type="dcterms:W3CDTF">2019-10-24T12:42:04Z</dcterms:modified>
</cp:coreProperties>
</file>